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Override1.xml" ContentType="application/vnd.openxmlformats-officedocument.themeOverride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embedTrueTypeFonts="1" saveSubsetFonts="1">
  <p:sldMasterIdLst>
    <p:sldMasterId id="2147483677" r:id="rId1"/>
  </p:sldMasterIdLst>
  <p:notesMasterIdLst>
    <p:notesMasterId r:id="rId9"/>
  </p:notesMasterIdLst>
  <p:sldIdLst>
    <p:sldId id="257" r:id="rId2"/>
    <p:sldId id="262" r:id="rId3"/>
    <p:sldId id="311" r:id="rId4"/>
    <p:sldId id="310" r:id="rId5"/>
    <p:sldId id="309" r:id="rId6"/>
    <p:sldId id="282" r:id="rId7"/>
    <p:sldId id="281" r:id="rId8"/>
  </p:sldIdLst>
  <p:sldSz cx="9144000" cy="5143500" type="screen16x9"/>
  <p:notesSz cx="6858000" cy="9144000"/>
  <p:embeddedFontLst>
    <p:embeddedFont>
      <p:font typeface="Copperplate Gothic Bold" panose="020E0705020206020404" pitchFamily="34" charset="0"/>
      <p:regular r:id="rId10"/>
    </p:embeddedFont>
    <p:embeddedFont>
      <p:font typeface="Calibri" panose="020F0502020204030204" pitchFamily="34" charset="0"/>
      <p:regular r:id="rId11"/>
      <p:bold r:id="rId12"/>
      <p:italic r:id="rId13"/>
      <p:boldItalic r:id="rId14"/>
    </p:embeddedFont>
    <p:embeddedFont>
      <p:font typeface="微软雅黑" panose="020B0503020204020204" pitchFamily="34" charset="-122"/>
      <p:regular r:id="rId15"/>
      <p:bold r:id="rId16"/>
    </p:embeddedFont>
    <p:embeddedFont>
      <p:font typeface="黑体" panose="02010609060101010101" pitchFamily="49" charset="-122"/>
      <p:regular r:id="rId17"/>
    </p:embeddedFont>
  </p:embeddedFontLst>
  <p:defaultTextStyle>
    <a:defPPr>
      <a:defRPr lang="zh-CN"/>
    </a:defPPr>
    <a:lvl1pPr marL="0" algn="l" defTabSz="707481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1pPr>
    <a:lvl2pPr marL="353741" algn="l" defTabSz="707481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2pPr>
    <a:lvl3pPr marL="707481" algn="l" defTabSz="707481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3pPr>
    <a:lvl4pPr marL="1061222" algn="l" defTabSz="707481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4pPr>
    <a:lvl5pPr marL="1414963" algn="l" defTabSz="707481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5pPr>
    <a:lvl6pPr marL="1768704" algn="l" defTabSz="707481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6pPr>
    <a:lvl7pPr marL="2122444" algn="l" defTabSz="707481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7pPr>
    <a:lvl8pPr marL="2476185" algn="l" defTabSz="707481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8pPr>
    <a:lvl9pPr marL="2829926" algn="l" defTabSz="707481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91" userDrawn="1">
          <p15:clr>
            <a:srgbClr val="A4A3A4"/>
          </p15:clr>
        </p15:guide>
        <p15:guide id="9" pos="7650" userDrawn="1">
          <p15:clr>
            <a:srgbClr val="A4A3A4"/>
          </p15:clr>
        </p15:guide>
        <p15:guide id="11" pos="7015" userDrawn="1">
          <p15:clr>
            <a:srgbClr val="A4A3A4"/>
          </p15:clr>
        </p15:guide>
        <p15:guide id="13" pos="6335" userDrawn="1">
          <p15:clr>
            <a:srgbClr val="A4A3A4"/>
          </p15:clr>
        </p15:guide>
        <p15:guide id="16" orient="horz" pos="2160">
          <p15:clr>
            <a:srgbClr val="A4A3A4"/>
          </p15:clr>
        </p15:guide>
        <p15:guide id="18" pos="2880">
          <p15:clr>
            <a:srgbClr val="A4A3A4"/>
          </p15:clr>
        </p15:guide>
        <p15:guide id="19" pos="204">
          <p15:clr>
            <a:srgbClr val="A4A3A4"/>
          </p15:clr>
        </p15:guide>
        <p15:guide id="20" pos="5556">
          <p15:clr>
            <a:srgbClr val="A4A3A4"/>
          </p15:clr>
        </p15:guide>
        <p15:guide id="21" orient="horz" pos="350">
          <p15:clr>
            <a:srgbClr val="A4A3A4"/>
          </p15:clr>
        </p15:guide>
        <p15:guide id="22" orient="horz" pos="162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1E6F3"/>
    <a:srgbClr val="8ED2E9"/>
    <a:srgbClr val="0000FF"/>
    <a:srgbClr val="660066"/>
    <a:srgbClr val="404040"/>
    <a:srgbClr val="28A9D6"/>
    <a:srgbClr val="7FCCE7"/>
    <a:srgbClr val="6AC3E2"/>
    <a:srgbClr val="4AB7DC"/>
    <a:srgbClr val="5BBDE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度样式 2 - 强调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284E427A-3D55-4303-BF80-6455036E1DE7}" styleName="主题样式 1 - 强调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08FB837D-C827-4EFA-A057-4D05807E0F7C}" styleName="主题样式 1 - 强调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500" autoAdjust="0"/>
    <p:restoredTop sz="94659" autoAdjust="0"/>
  </p:normalViewPr>
  <p:slideViewPr>
    <p:cSldViewPr showGuides="1">
      <p:cViewPr varScale="1">
        <p:scale>
          <a:sx n="92" d="100"/>
          <a:sy n="92" d="100"/>
        </p:scale>
        <p:origin x="882" y="90"/>
      </p:cViewPr>
      <p:guideLst>
        <p:guide orient="horz" pos="391"/>
        <p:guide pos="7650"/>
        <p:guide pos="7015"/>
        <p:guide pos="6335"/>
        <p:guide orient="horz" pos="2160"/>
        <p:guide pos="2880"/>
        <p:guide pos="204"/>
        <p:guide pos="5556"/>
        <p:guide orient="horz" pos="350"/>
        <p:guide orient="horz" pos="162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25" d="100"/>
        <a:sy n="125" d="100"/>
      </p:scale>
      <p:origin x="0" y="-300"/>
    </p:cViewPr>
  </p:sorterViewPr>
  <p:notesViewPr>
    <p:cSldViewPr showGuides="1">
      <p:cViewPr varScale="1">
        <p:scale>
          <a:sx n="54" d="100"/>
          <a:sy n="54" d="100"/>
        </p:scale>
        <p:origin x="-2928" y="-84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font" Target="fonts/font4.fntdata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font" Target="fonts/font3.fntdata"/><Relationship Id="rId17" Type="http://schemas.openxmlformats.org/officeDocument/2006/relationships/font" Target="fonts/font8.fntdata"/><Relationship Id="rId2" Type="http://schemas.openxmlformats.org/officeDocument/2006/relationships/slide" Target="slides/slide1.xml"/><Relationship Id="rId16" Type="http://schemas.openxmlformats.org/officeDocument/2006/relationships/font" Target="fonts/font7.fntdata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2.fntdata"/><Relationship Id="rId5" Type="http://schemas.openxmlformats.org/officeDocument/2006/relationships/slide" Target="slides/slide4.xml"/><Relationship Id="rId15" Type="http://schemas.openxmlformats.org/officeDocument/2006/relationships/font" Target="fonts/font6.fntdata"/><Relationship Id="rId10" Type="http://schemas.openxmlformats.org/officeDocument/2006/relationships/font" Target="fonts/font1.fntdata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font" Target="fonts/font5.fntdata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5BD7BAD-2227-4ED9-976D-74FC1DE8D0D6}" type="datetimeFigureOut">
              <a:rPr lang="zh-CN" altLang="en-US" smtClean="0"/>
              <a:t>2019/8/9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502BD0B-23ED-4A76-9C99-2E249C5C7E4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2513915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707481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1pPr>
    <a:lvl2pPr marL="353741" algn="l" defTabSz="707481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2pPr>
    <a:lvl3pPr marL="707481" algn="l" defTabSz="707481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3pPr>
    <a:lvl4pPr marL="1061222" algn="l" defTabSz="707481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4pPr>
    <a:lvl5pPr marL="1414963" algn="l" defTabSz="707481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5pPr>
    <a:lvl6pPr marL="1768704" algn="l" defTabSz="707481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6pPr>
    <a:lvl7pPr marL="2122444" algn="l" defTabSz="707481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7pPr>
    <a:lvl8pPr marL="2476185" algn="l" defTabSz="707481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8pPr>
    <a:lvl9pPr marL="2829926" algn="l" defTabSz="707481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Master" Target="../slideMasters/slideMaster1.xml"/><Relationship Id="rId1" Type="http://schemas.openxmlformats.org/officeDocument/2006/relationships/themeOverride" Target="../theme/themeOverride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"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63000">
              <a:schemeClr val="bg1">
                <a:lumMod val="95000"/>
              </a:schemeClr>
            </a:gs>
            <a:gs pos="100000">
              <a:schemeClr val="bg1">
                <a:lumMod val="85000"/>
              </a:schemeClr>
            </a:gs>
          </a:gsLst>
          <a:path path="circle">
            <a:fillToRect l="50000" t="50000" r="50000" b="5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图片 1"/>
          <p:cNvPicPr>
            <a:picLocks noChangeAspect="1"/>
          </p:cNvPicPr>
          <p:nvPr userDrawn="1"/>
        </p:nvPicPr>
        <p:blipFill>
          <a:blip r:embed="rId3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6768849" y="2255"/>
            <a:ext cx="2359356" cy="579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96624348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>
        <p14:reveal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过渡页"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63000">
              <a:schemeClr val="bg1">
                <a:lumMod val="95000"/>
              </a:schemeClr>
            </a:gs>
            <a:gs pos="100000">
              <a:schemeClr val="bg1">
                <a:lumMod val="85000"/>
              </a:schemeClr>
            </a:gs>
          </a:gsLst>
          <a:path path="circle">
            <a:fillToRect l="50000" t="50000" r="50000" b="5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直接连接符 4"/>
          <p:cNvCxnSpPr/>
          <p:nvPr userDrawn="1"/>
        </p:nvCxnSpPr>
        <p:spPr>
          <a:xfrm flipH="1">
            <a:off x="323528" y="4803998"/>
            <a:ext cx="8131340" cy="0"/>
          </a:xfrm>
          <a:prstGeom prst="line">
            <a:avLst/>
          </a:prstGeom>
          <a:ln w="15875">
            <a:solidFill>
              <a:srgbClr val="28A9D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" name="组合 6"/>
          <p:cNvGrpSpPr/>
          <p:nvPr userDrawn="1"/>
        </p:nvGrpSpPr>
        <p:grpSpPr>
          <a:xfrm flipH="1">
            <a:off x="8460472" y="4659982"/>
            <a:ext cx="297836" cy="270000"/>
            <a:chOff x="7019085" y="157473"/>
            <a:chExt cx="3868830" cy="3952255"/>
          </a:xfrm>
        </p:grpSpPr>
        <p:sp>
          <p:nvSpPr>
            <p:cNvPr id="8" name="椭圆 7"/>
            <p:cNvSpPr/>
            <p:nvPr/>
          </p:nvSpPr>
          <p:spPr>
            <a:xfrm>
              <a:off x="8641073" y="157473"/>
              <a:ext cx="624855" cy="624855"/>
            </a:xfrm>
            <a:prstGeom prst="ellipse">
              <a:avLst/>
            </a:prstGeom>
            <a:solidFill>
              <a:srgbClr val="28A9D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9" name="椭圆 8"/>
            <p:cNvSpPr/>
            <p:nvPr/>
          </p:nvSpPr>
          <p:spPr>
            <a:xfrm rot="1542857">
              <a:off x="9362925" y="322231"/>
              <a:ext cx="624855" cy="624855"/>
            </a:xfrm>
            <a:prstGeom prst="ellipse">
              <a:avLst/>
            </a:prstGeom>
            <a:solidFill>
              <a:srgbClr val="28A9D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0" name="椭圆 9"/>
            <p:cNvSpPr/>
            <p:nvPr/>
          </p:nvSpPr>
          <p:spPr>
            <a:xfrm rot="3085714">
              <a:off x="9941806" y="783873"/>
              <a:ext cx="624855" cy="624855"/>
            </a:xfrm>
            <a:prstGeom prst="ellipse">
              <a:avLst/>
            </a:prstGeom>
            <a:solidFill>
              <a:srgbClr val="28A9D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1" name="椭圆 10"/>
            <p:cNvSpPr/>
            <p:nvPr/>
          </p:nvSpPr>
          <p:spPr>
            <a:xfrm rot="7714286">
              <a:off x="9941806" y="2858472"/>
              <a:ext cx="624855" cy="624855"/>
            </a:xfrm>
            <a:prstGeom prst="ellipse">
              <a:avLst/>
            </a:prstGeom>
            <a:solidFill>
              <a:srgbClr val="28A9D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2" name="椭圆 11"/>
            <p:cNvSpPr/>
            <p:nvPr/>
          </p:nvSpPr>
          <p:spPr>
            <a:xfrm rot="4628572">
              <a:off x="10263060" y="1450964"/>
              <a:ext cx="624855" cy="624855"/>
            </a:xfrm>
            <a:prstGeom prst="ellipse">
              <a:avLst/>
            </a:prstGeom>
            <a:solidFill>
              <a:srgbClr val="28A9D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3" name="椭圆 12"/>
            <p:cNvSpPr/>
            <p:nvPr/>
          </p:nvSpPr>
          <p:spPr>
            <a:xfrm rot="9257143">
              <a:off x="9362925" y="3320114"/>
              <a:ext cx="624855" cy="624855"/>
            </a:xfrm>
            <a:prstGeom prst="ellipse">
              <a:avLst/>
            </a:prstGeom>
            <a:solidFill>
              <a:srgbClr val="28A9D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4" name="椭圆 13"/>
            <p:cNvSpPr/>
            <p:nvPr/>
          </p:nvSpPr>
          <p:spPr>
            <a:xfrm rot="6171428">
              <a:off x="10263060" y="2191381"/>
              <a:ext cx="624855" cy="624855"/>
            </a:xfrm>
            <a:prstGeom prst="ellipse">
              <a:avLst/>
            </a:prstGeom>
            <a:solidFill>
              <a:srgbClr val="28A9D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5" name="椭圆 14"/>
            <p:cNvSpPr/>
            <p:nvPr/>
          </p:nvSpPr>
          <p:spPr>
            <a:xfrm rot="10800000">
              <a:off x="8641073" y="3484873"/>
              <a:ext cx="624855" cy="624855"/>
            </a:xfrm>
            <a:prstGeom prst="ellipse">
              <a:avLst/>
            </a:prstGeom>
            <a:solidFill>
              <a:srgbClr val="28A9D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6" name="椭圆 15"/>
            <p:cNvSpPr/>
            <p:nvPr/>
          </p:nvSpPr>
          <p:spPr>
            <a:xfrm rot="12342857">
              <a:off x="7919220" y="3320114"/>
              <a:ext cx="624855" cy="624855"/>
            </a:xfrm>
            <a:prstGeom prst="ellipse">
              <a:avLst/>
            </a:prstGeom>
            <a:solidFill>
              <a:srgbClr val="28A9D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7" name="椭圆 16"/>
            <p:cNvSpPr/>
            <p:nvPr/>
          </p:nvSpPr>
          <p:spPr>
            <a:xfrm rot="13885714">
              <a:off x="7340340" y="2858472"/>
              <a:ext cx="624855" cy="624855"/>
            </a:xfrm>
            <a:prstGeom prst="ellipse">
              <a:avLst/>
            </a:prstGeom>
            <a:solidFill>
              <a:srgbClr val="28A9D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8" name="椭圆 17"/>
            <p:cNvSpPr/>
            <p:nvPr/>
          </p:nvSpPr>
          <p:spPr>
            <a:xfrm rot="20057142">
              <a:off x="7919220" y="322231"/>
              <a:ext cx="624855" cy="624855"/>
            </a:xfrm>
            <a:prstGeom prst="ellipse">
              <a:avLst/>
            </a:prstGeom>
            <a:solidFill>
              <a:srgbClr val="28A9D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9" name="椭圆 18"/>
            <p:cNvSpPr/>
            <p:nvPr/>
          </p:nvSpPr>
          <p:spPr>
            <a:xfrm rot="15428571">
              <a:off x="7019085" y="2191381"/>
              <a:ext cx="624855" cy="624855"/>
            </a:xfrm>
            <a:prstGeom prst="ellipse">
              <a:avLst/>
            </a:prstGeom>
            <a:solidFill>
              <a:srgbClr val="28A9D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0" name="椭圆 19"/>
            <p:cNvSpPr/>
            <p:nvPr/>
          </p:nvSpPr>
          <p:spPr>
            <a:xfrm rot="16971429">
              <a:off x="7019085" y="1450964"/>
              <a:ext cx="624855" cy="624855"/>
            </a:xfrm>
            <a:prstGeom prst="ellipse">
              <a:avLst/>
            </a:prstGeom>
            <a:solidFill>
              <a:srgbClr val="28A9D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1" name="椭圆 20"/>
            <p:cNvSpPr/>
            <p:nvPr/>
          </p:nvSpPr>
          <p:spPr>
            <a:xfrm rot="18514286">
              <a:off x="7340340" y="783873"/>
              <a:ext cx="624855" cy="624855"/>
            </a:xfrm>
            <a:prstGeom prst="ellipse">
              <a:avLst/>
            </a:prstGeom>
            <a:solidFill>
              <a:srgbClr val="28A9D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cxnSp>
        <p:nvCxnSpPr>
          <p:cNvPr id="24" name="直接连接符 23" hidden="1"/>
          <p:cNvCxnSpPr/>
          <p:nvPr userDrawn="1"/>
        </p:nvCxnSpPr>
        <p:spPr>
          <a:xfrm>
            <a:off x="2386225" y="323899"/>
            <a:ext cx="0" cy="393699"/>
          </a:xfrm>
          <a:prstGeom prst="line">
            <a:avLst/>
          </a:prstGeom>
          <a:ln>
            <a:solidFill>
              <a:srgbClr val="28A9D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任意多边形 28"/>
          <p:cNvSpPr/>
          <p:nvPr userDrawn="1"/>
        </p:nvSpPr>
        <p:spPr>
          <a:xfrm flipV="1">
            <a:off x="323529" y="267494"/>
            <a:ext cx="1040089" cy="324000"/>
          </a:xfrm>
          <a:custGeom>
            <a:avLst/>
            <a:gdLst>
              <a:gd name="connsiteX0" fmla="*/ 167822 w 1386790"/>
              <a:gd name="connsiteY0" fmla="*/ 524933 h 524933"/>
              <a:gd name="connsiteX1" fmla="*/ 168846 w 1386790"/>
              <a:gd name="connsiteY1" fmla="*/ 524933 h 524933"/>
              <a:gd name="connsiteX2" fmla="*/ 168846 w 1386790"/>
              <a:gd name="connsiteY2" fmla="*/ 14598 h 524933"/>
              <a:gd name="connsiteX3" fmla="*/ 1386790 w 1386790"/>
              <a:gd name="connsiteY3" fmla="*/ 14598 h 524933"/>
              <a:gd name="connsiteX4" fmla="*/ 1386790 w 1386790"/>
              <a:gd name="connsiteY4" fmla="*/ 0 h 524933"/>
              <a:gd name="connsiteX5" fmla="*/ 167822 w 1386790"/>
              <a:gd name="connsiteY5" fmla="*/ 0 h 524933"/>
              <a:gd name="connsiteX6" fmla="*/ 152999 w 1386790"/>
              <a:gd name="connsiteY6" fmla="*/ 0 h 524933"/>
              <a:gd name="connsiteX7" fmla="*/ 152999 w 1386790"/>
              <a:gd name="connsiteY7" fmla="*/ 507260 h 524933"/>
              <a:gd name="connsiteX8" fmla="*/ 107280 w 1386790"/>
              <a:gd name="connsiteY8" fmla="*/ 507260 h 524933"/>
              <a:gd name="connsiteX9" fmla="*/ 107280 w 1386790"/>
              <a:gd name="connsiteY9" fmla="*/ 0 h 524933"/>
              <a:gd name="connsiteX10" fmla="*/ 0 w 1386790"/>
              <a:gd name="connsiteY10" fmla="*/ 0 h 524933"/>
              <a:gd name="connsiteX11" fmla="*/ 0 w 1386790"/>
              <a:gd name="connsiteY11" fmla="*/ 524932 h 524933"/>
              <a:gd name="connsiteX12" fmla="*/ 33834 w 1386790"/>
              <a:gd name="connsiteY12" fmla="*/ 524932 h 524933"/>
              <a:gd name="connsiteX13" fmla="*/ 33834 w 1386790"/>
              <a:gd name="connsiteY13" fmla="*/ 23810 h 524933"/>
              <a:gd name="connsiteX14" fmla="*/ 79553 w 1386790"/>
              <a:gd name="connsiteY14" fmla="*/ 23810 h 524933"/>
              <a:gd name="connsiteX15" fmla="*/ 79553 w 1386790"/>
              <a:gd name="connsiteY15" fmla="*/ 524932 h 524933"/>
              <a:gd name="connsiteX16" fmla="*/ 167822 w 1386790"/>
              <a:gd name="connsiteY16" fmla="*/ 524932 h 5249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386790" h="524933">
                <a:moveTo>
                  <a:pt x="167822" y="524933"/>
                </a:moveTo>
                <a:lnTo>
                  <a:pt x="168846" y="524933"/>
                </a:lnTo>
                <a:lnTo>
                  <a:pt x="168846" y="14598"/>
                </a:lnTo>
                <a:lnTo>
                  <a:pt x="1386790" y="14598"/>
                </a:lnTo>
                <a:lnTo>
                  <a:pt x="1386790" y="0"/>
                </a:lnTo>
                <a:lnTo>
                  <a:pt x="167822" y="0"/>
                </a:lnTo>
                <a:lnTo>
                  <a:pt x="152999" y="0"/>
                </a:lnTo>
                <a:lnTo>
                  <a:pt x="152999" y="507260"/>
                </a:lnTo>
                <a:lnTo>
                  <a:pt x="107280" y="507260"/>
                </a:lnTo>
                <a:lnTo>
                  <a:pt x="107280" y="0"/>
                </a:lnTo>
                <a:lnTo>
                  <a:pt x="0" y="0"/>
                </a:lnTo>
                <a:lnTo>
                  <a:pt x="0" y="524932"/>
                </a:lnTo>
                <a:lnTo>
                  <a:pt x="33834" y="524932"/>
                </a:lnTo>
                <a:lnTo>
                  <a:pt x="33834" y="23810"/>
                </a:lnTo>
                <a:lnTo>
                  <a:pt x="79553" y="23810"/>
                </a:lnTo>
                <a:lnTo>
                  <a:pt x="79553" y="524932"/>
                </a:lnTo>
                <a:lnTo>
                  <a:pt x="167822" y="524932"/>
                </a:lnTo>
                <a:close/>
              </a:path>
            </a:pathLst>
          </a:custGeom>
          <a:solidFill>
            <a:srgbClr val="28A9D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0747" tIns="35375" rIns="70747" bIns="35375" rtlCol="0" anchor="ctr"/>
          <a:lstStyle/>
          <a:p>
            <a:pPr lvl="0" algn="ctr"/>
            <a:endParaRPr lang="zh-CN" altLang="en-US"/>
          </a:p>
        </p:txBody>
      </p:sp>
      <p:sp>
        <p:nvSpPr>
          <p:cNvPr id="26" name="灯片编号占位符 3"/>
          <p:cNvSpPr>
            <a:spLocks noGrp="1"/>
          </p:cNvSpPr>
          <p:nvPr>
            <p:ph type="sldNum" sz="quarter" idx="4"/>
          </p:nvPr>
        </p:nvSpPr>
        <p:spPr>
          <a:xfrm>
            <a:off x="8414408" y="4689672"/>
            <a:ext cx="405742" cy="212360"/>
          </a:xfrm>
          <a:prstGeom prst="rect">
            <a:avLst/>
          </a:prstGeom>
        </p:spPr>
        <p:txBody>
          <a:bodyPr wrap="square" lIns="0" tIns="0" rIns="0" bIns="0"/>
          <a:lstStyle>
            <a:lvl1pPr algn="ctr"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55183D58-648D-4475-BEF8-624F48514A30}" type="slidenum">
              <a:rPr lang="zh-CN" altLang="en-US" smtClean="0"/>
              <a:pPr/>
              <a:t>‹#›</a:t>
            </a:fld>
            <a:endParaRPr lang="zh-CN" altLang="en-US" dirty="0"/>
          </a:p>
        </p:txBody>
      </p:sp>
      <p:sp>
        <p:nvSpPr>
          <p:cNvPr id="2" name="TextBox 1"/>
          <p:cNvSpPr txBox="1"/>
          <p:nvPr userDrawn="1"/>
        </p:nvSpPr>
        <p:spPr>
          <a:xfrm>
            <a:off x="323528" y="4799642"/>
            <a:ext cx="4248472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dirty="0" smtClean="0">
                <a:latin typeface="Arial" pitchFamily="34" charset="0"/>
              </a:rPr>
              <a:t>计算机网络原理 </a:t>
            </a:r>
            <a:r>
              <a:rPr lang="en-US" altLang="zh-CN" dirty="0" smtClean="0">
                <a:latin typeface="Arial" pitchFamily="34" charset="0"/>
              </a:rPr>
              <a:t>—— </a:t>
            </a:r>
            <a:r>
              <a:rPr lang="zh-CN" altLang="en-US" dirty="0" smtClean="0">
                <a:latin typeface="Arial" pitchFamily="34" charset="0"/>
              </a:rPr>
              <a:t>第</a:t>
            </a:r>
            <a:r>
              <a:rPr lang="en-US" altLang="zh-CN" dirty="0" smtClean="0">
                <a:latin typeface="Arial" pitchFamily="34" charset="0"/>
              </a:rPr>
              <a:t>1</a:t>
            </a:r>
            <a:r>
              <a:rPr lang="zh-CN" altLang="en-US" dirty="0" smtClean="0">
                <a:latin typeface="Arial" pitchFamily="34" charset="0"/>
              </a:rPr>
              <a:t>章</a:t>
            </a:r>
            <a:r>
              <a:rPr lang="zh-CN" altLang="en-US" baseline="0" dirty="0" smtClean="0">
                <a:latin typeface="Arial" pitchFamily="34" charset="0"/>
              </a:rPr>
              <a:t>  </a:t>
            </a:r>
            <a:r>
              <a:rPr lang="en-US" altLang="zh-CN" baseline="0" dirty="0" smtClean="0">
                <a:latin typeface="Arial" pitchFamily="34" charset="0"/>
              </a:rPr>
              <a:t>******</a:t>
            </a:r>
            <a:endParaRPr lang="zh-CN" altLang="en-US" baseline="0" dirty="0">
              <a:latin typeface="Arial" pitchFamily="34" charset="0"/>
            </a:endParaRPr>
          </a:p>
        </p:txBody>
      </p:sp>
      <p:pic>
        <p:nvPicPr>
          <p:cNvPr id="3" name="图片 2"/>
          <p:cNvPicPr>
            <a:picLocks noChangeAspect="1"/>
          </p:cNvPicPr>
          <p:nvPr userDrawn="1"/>
        </p:nvPicPr>
        <p:blipFill>
          <a:blip r:embed="rId2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6784644" y="14942"/>
            <a:ext cx="2359356" cy="579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70076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>
        <p14:reveal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灯片编号占位符 3"/>
          <p:cNvSpPr>
            <a:spLocks noGrp="1"/>
          </p:cNvSpPr>
          <p:nvPr>
            <p:ph type="sldNum" sz="quarter" idx="4"/>
          </p:nvPr>
        </p:nvSpPr>
        <p:spPr>
          <a:xfrm>
            <a:off x="707449" y="4753702"/>
            <a:ext cx="405742" cy="212360"/>
          </a:xfrm>
          <a:prstGeom prst="rect">
            <a:avLst/>
          </a:prstGeom>
        </p:spPr>
        <p:txBody>
          <a:bodyPr wrap="square" lIns="0" tIns="0" rIns="0" bIns="0"/>
          <a:lstStyle>
            <a:lvl1pPr algn="ctr"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55183D58-648D-4475-BEF8-624F48514A30}" type="slidenum">
              <a:rPr lang="zh-CN" altLang="en-US" smtClean="0"/>
              <a:pPr/>
              <a:t>‹#›</a:t>
            </a:fld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7362807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81" r:id="rId2"/>
  </p:sldLayoutIdLst>
  <mc:AlternateContent xmlns:mc="http://schemas.openxmlformats.org/markup-compatibility/2006" xmlns:p14="http://schemas.microsoft.com/office/powerpoint/2010/main">
    <mc:Choice Requires="p14">
      <p:transition spd="med">
        <p14:reveal/>
      </p:transition>
    </mc:Choice>
    <mc:Fallback xmlns="">
      <p:transition spd="med">
        <p:fade/>
      </p:transition>
    </mc:Fallback>
  </mc:AlternateContent>
  <p:hf hdr="0" ftr="0" dt="0"/>
  <p:txStyles>
    <p:titleStyle>
      <a:lvl1pPr algn="ctr" defTabSz="943286" rtl="0" eaLnBrk="1" latinLnBrk="0" hangingPunct="1">
        <a:spcBef>
          <a:spcPct val="0"/>
        </a:spcBef>
        <a:buNone/>
        <a:defRPr sz="4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53732" indent="-353732" algn="l" defTabSz="943286" rtl="0" eaLnBrk="1" latinLnBrk="0" hangingPunct="1">
        <a:spcBef>
          <a:spcPct val="20000"/>
        </a:spcBef>
        <a:buFont typeface="Arial" pitchFamily="34" charset="0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1pPr>
      <a:lvl2pPr marL="766419" indent="-294777" algn="l" defTabSz="943286" rtl="0" eaLnBrk="1" latinLnBrk="0" hangingPunct="1">
        <a:spcBef>
          <a:spcPct val="20000"/>
        </a:spcBef>
        <a:buFont typeface="Arial" pitchFamily="34" charset="0"/>
        <a:buChar char="–"/>
        <a:defRPr sz="2900" kern="1200">
          <a:solidFill>
            <a:schemeClr val="tx1"/>
          </a:solidFill>
          <a:latin typeface="+mn-lt"/>
          <a:ea typeface="+mn-ea"/>
          <a:cs typeface="+mn-cs"/>
        </a:defRPr>
      </a:lvl2pPr>
      <a:lvl3pPr marL="1179107" indent="-235821" algn="l" defTabSz="943286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50749" indent="-235821" algn="l" defTabSz="943286" rtl="0" eaLnBrk="1" latinLnBrk="0" hangingPunct="1">
        <a:spcBef>
          <a:spcPct val="20000"/>
        </a:spcBef>
        <a:buFont typeface="Arial" pitchFamily="34" charset="0"/>
        <a:buChar char="–"/>
        <a:defRPr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122391" indent="-235821" algn="l" defTabSz="943286" rtl="0" eaLnBrk="1" latinLnBrk="0" hangingPunct="1">
        <a:spcBef>
          <a:spcPct val="20000"/>
        </a:spcBef>
        <a:buFont typeface="Arial" pitchFamily="34" charset="0"/>
        <a:buChar char="»"/>
        <a:defRPr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594033" indent="-235821" algn="l" defTabSz="943286" rtl="0" eaLnBrk="1" latinLnBrk="0" hangingPunct="1">
        <a:spcBef>
          <a:spcPct val="20000"/>
        </a:spcBef>
        <a:buFont typeface="Arial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065677" indent="-235821" algn="l" defTabSz="943286" rtl="0" eaLnBrk="1" latinLnBrk="0" hangingPunct="1">
        <a:spcBef>
          <a:spcPct val="20000"/>
        </a:spcBef>
        <a:buFont typeface="Arial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537319" indent="-235821" algn="l" defTabSz="943286" rtl="0" eaLnBrk="1" latinLnBrk="0" hangingPunct="1">
        <a:spcBef>
          <a:spcPct val="20000"/>
        </a:spcBef>
        <a:buFont typeface="Arial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008961" indent="-235821" algn="l" defTabSz="943286" rtl="0" eaLnBrk="1" latinLnBrk="0" hangingPunct="1">
        <a:spcBef>
          <a:spcPct val="20000"/>
        </a:spcBef>
        <a:buFont typeface="Arial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43286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1pPr>
      <a:lvl2pPr marL="471643" algn="l" defTabSz="943286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2pPr>
      <a:lvl3pPr marL="943286" algn="l" defTabSz="943286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3pPr>
      <a:lvl4pPr marL="1414928" algn="l" defTabSz="943286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886570" algn="l" defTabSz="943286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2358213" algn="l" defTabSz="943286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6pPr>
      <a:lvl7pPr marL="2829855" algn="l" defTabSz="943286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7pPr>
      <a:lvl8pPr marL="3301498" algn="l" defTabSz="943286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8pPr>
      <a:lvl9pPr marL="3773140" algn="l" defTabSz="943286" rtl="0" eaLnBrk="1" latinLnBrk="0" hangingPunct="1">
        <a:defRPr sz="19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5000">
              <a:srgbClr val="E6E6E6"/>
            </a:gs>
            <a:gs pos="25000">
              <a:schemeClr val="bg1">
                <a:lumMod val="95000"/>
              </a:schemeClr>
            </a:gs>
            <a:gs pos="100000">
              <a:schemeClr val="bg1">
                <a:lumMod val="85000"/>
              </a:schemeClr>
            </a:gs>
          </a:gsLst>
          <a:path path="circle">
            <a:fillToRect l="50000" t="50000" r="50000" b="5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/>
        </p:nvSpPr>
        <p:spPr>
          <a:xfrm>
            <a:off x="0" y="2211710"/>
            <a:ext cx="9144000" cy="1044118"/>
          </a:xfrm>
          <a:prstGeom prst="rect">
            <a:avLst/>
          </a:prstGeom>
          <a:solidFill>
            <a:srgbClr val="28A9D6"/>
          </a:solidFill>
          <a:ln>
            <a:noFill/>
          </a:ln>
          <a:effectLst/>
        </p:spPr>
        <p:txBody>
          <a:bodyPr vert="horz" wrap="square" lIns="94331" tIns="47165" rIns="94331" bIns="47165" numCol="1" anchor="t" anchorCtr="0" compatLnSpc="1">
            <a:prstTxWarp prst="textNoShape">
              <a:avLst/>
            </a:prstTxWarp>
          </a:bodyPr>
          <a:lstStyle/>
          <a:p>
            <a:endParaRPr lang="zh-CN" altLang="en-US" sz="1900"/>
          </a:p>
        </p:txBody>
      </p:sp>
      <p:cxnSp>
        <p:nvCxnSpPr>
          <p:cNvPr id="25" name="直接连接符 24"/>
          <p:cNvCxnSpPr/>
          <p:nvPr/>
        </p:nvCxnSpPr>
        <p:spPr>
          <a:xfrm>
            <a:off x="0" y="3280209"/>
            <a:ext cx="9144000" cy="0"/>
          </a:xfrm>
          <a:prstGeom prst="line">
            <a:avLst/>
          </a:prstGeom>
          <a:ln w="19050">
            <a:solidFill>
              <a:srgbClr val="28A9D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直接连接符 27"/>
          <p:cNvCxnSpPr/>
          <p:nvPr/>
        </p:nvCxnSpPr>
        <p:spPr>
          <a:xfrm>
            <a:off x="1" y="3596607"/>
            <a:ext cx="3240000" cy="9506"/>
          </a:xfrm>
          <a:prstGeom prst="line">
            <a:avLst/>
          </a:prstGeom>
          <a:ln w="3175">
            <a:solidFill>
              <a:srgbClr val="28A9D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接连接符 29"/>
          <p:cNvCxnSpPr/>
          <p:nvPr/>
        </p:nvCxnSpPr>
        <p:spPr>
          <a:xfrm>
            <a:off x="1" y="3646321"/>
            <a:ext cx="3240000" cy="9506"/>
          </a:xfrm>
          <a:prstGeom prst="line">
            <a:avLst/>
          </a:prstGeom>
          <a:ln w="3175">
            <a:solidFill>
              <a:srgbClr val="28A9D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接连接符 31"/>
          <p:cNvCxnSpPr/>
          <p:nvPr/>
        </p:nvCxnSpPr>
        <p:spPr>
          <a:xfrm>
            <a:off x="1" y="3696037"/>
            <a:ext cx="3240000" cy="9506"/>
          </a:xfrm>
          <a:prstGeom prst="line">
            <a:avLst/>
          </a:prstGeom>
          <a:ln w="3175">
            <a:solidFill>
              <a:srgbClr val="28A9D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直接连接符 39"/>
          <p:cNvCxnSpPr/>
          <p:nvPr/>
        </p:nvCxnSpPr>
        <p:spPr>
          <a:xfrm>
            <a:off x="5904000" y="3596607"/>
            <a:ext cx="3240000" cy="9506"/>
          </a:xfrm>
          <a:prstGeom prst="line">
            <a:avLst/>
          </a:prstGeom>
          <a:ln w="3175">
            <a:solidFill>
              <a:srgbClr val="28A9D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直接连接符 40"/>
          <p:cNvCxnSpPr/>
          <p:nvPr/>
        </p:nvCxnSpPr>
        <p:spPr>
          <a:xfrm>
            <a:off x="5904000" y="3646321"/>
            <a:ext cx="3240000" cy="9506"/>
          </a:xfrm>
          <a:prstGeom prst="line">
            <a:avLst/>
          </a:prstGeom>
          <a:ln w="3175">
            <a:solidFill>
              <a:srgbClr val="28A9D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直接连接符 41"/>
          <p:cNvCxnSpPr/>
          <p:nvPr/>
        </p:nvCxnSpPr>
        <p:spPr>
          <a:xfrm>
            <a:off x="5904000" y="3696037"/>
            <a:ext cx="3240000" cy="9506"/>
          </a:xfrm>
          <a:prstGeom prst="line">
            <a:avLst/>
          </a:prstGeom>
          <a:ln w="3175">
            <a:solidFill>
              <a:srgbClr val="28A9D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3275856" y="3435846"/>
            <a:ext cx="2556136" cy="379217"/>
          </a:xfrm>
          <a:prstGeom prst="rect">
            <a:avLst/>
          </a:prstGeom>
          <a:noFill/>
        </p:spPr>
        <p:txBody>
          <a:bodyPr wrap="square" lIns="70747" tIns="35375" rIns="70747" bIns="35375" rtlCol="0">
            <a:spAutoFit/>
          </a:bodyPr>
          <a:lstStyle/>
          <a:p>
            <a:r>
              <a:rPr lang="zh-CN" altLang="en-US" sz="2000" dirty="0" smtClean="0">
                <a:latin typeface="Arial" pitchFamily="34" charset="0"/>
                <a:ea typeface="黑体" pitchFamily="49" charset="-122"/>
                <a:cs typeface="Arial" pitchFamily="34" charset="0"/>
              </a:rPr>
              <a:t>授课教师：</a:t>
            </a:r>
            <a:endParaRPr lang="zh-CN" altLang="en-US" sz="2000" dirty="0">
              <a:latin typeface="Arial" pitchFamily="34" charset="0"/>
              <a:ea typeface="黑体" pitchFamily="49" charset="-122"/>
              <a:cs typeface="Arial" pitchFamily="34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159732" y="2410603"/>
            <a:ext cx="482453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3600" dirty="0" smtClean="0">
                <a:solidFill>
                  <a:schemeClr val="bg1"/>
                </a:solidFill>
                <a:latin typeface="Arial" pitchFamily="34" charset="0"/>
                <a:ea typeface="黑体" pitchFamily="49" charset="-122"/>
                <a:cs typeface="Arial" pitchFamily="34" charset="0"/>
              </a:rPr>
              <a:t>第</a:t>
            </a:r>
            <a:r>
              <a:rPr lang="en-US" altLang="zh-CN" sz="3600" dirty="0" smtClean="0">
                <a:solidFill>
                  <a:schemeClr val="bg1"/>
                </a:solidFill>
                <a:latin typeface="Arial" pitchFamily="34" charset="0"/>
                <a:ea typeface="黑体" pitchFamily="49" charset="-122"/>
                <a:cs typeface="Arial" pitchFamily="34" charset="0"/>
              </a:rPr>
              <a:t>1</a:t>
            </a:r>
            <a:r>
              <a:rPr lang="zh-CN" altLang="en-US" sz="3600" dirty="0" smtClean="0">
                <a:solidFill>
                  <a:schemeClr val="bg1"/>
                </a:solidFill>
                <a:latin typeface="Arial" pitchFamily="34" charset="0"/>
                <a:ea typeface="黑体" pitchFamily="49" charset="-122"/>
                <a:cs typeface="Arial" pitchFamily="34" charset="0"/>
              </a:rPr>
              <a:t>章  章节名称</a:t>
            </a:r>
            <a:endParaRPr lang="zh-CN" altLang="en-US" sz="3600" dirty="0">
              <a:solidFill>
                <a:schemeClr val="bg1"/>
              </a:solidFill>
              <a:latin typeface="Arial" pitchFamily="34" charset="0"/>
              <a:ea typeface="黑体" pitchFamily="49" charset="-122"/>
              <a:cs typeface="Arial" pitchFamily="34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979712" y="1203598"/>
            <a:ext cx="4824536" cy="707886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dist"/>
            <a:r>
              <a:rPr lang="zh-CN" altLang="en-US" sz="4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+mj-ea"/>
                <a:ea typeface="+mj-ea"/>
                <a:cs typeface="Arial" pitchFamily="34" charset="0"/>
              </a:rPr>
              <a:t>计算机网络原理</a:t>
            </a:r>
            <a:endParaRPr lang="zh-CN" altLang="en-US" sz="4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latin typeface="+mj-ea"/>
              <a:ea typeface="+mj-ea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837284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>
        <p14:reveal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323850" y="123478"/>
            <a:ext cx="835260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800" b="1" dirty="0" smtClean="0">
                <a:solidFill>
                  <a:srgbClr val="FF0000"/>
                </a:solidFill>
                <a:latin typeface="Arial" pitchFamily="34" charset="0"/>
                <a:ea typeface="黑体" pitchFamily="49" charset="-122"/>
                <a:cs typeface="Arial" pitchFamily="34" charset="0"/>
              </a:rPr>
              <a:t>《</a:t>
            </a:r>
            <a:r>
              <a:rPr lang="zh-CN" altLang="en-US" sz="2800" b="1" dirty="0" smtClean="0">
                <a:solidFill>
                  <a:srgbClr val="FF0000"/>
                </a:solidFill>
                <a:latin typeface="Arial" pitchFamily="34" charset="0"/>
                <a:ea typeface="黑体" pitchFamily="49" charset="-122"/>
                <a:cs typeface="Arial" pitchFamily="34" charset="0"/>
              </a:rPr>
              <a:t>计算机网络原理</a:t>
            </a:r>
            <a:r>
              <a:rPr lang="en-US" altLang="zh-CN" sz="2800" b="1" dirty="0" smtClean="0">
                <a:solidFill>
                  <a:srgbClr val="FF0000"/>
                </a:solidFill>
                <a:latin typeface="Arial" pitchFamily="34" charset="0"/>
                <a:ea typeface="黑体" pitchFamily="49" charset="-122"/>
                <a:cs typeface="Arial" pitchFamily="34" charset="0"/>
              </a:rPr>
              <a:t>》</a:t>
            </a:r>
            <a:r>
              <a:rPr lang="zh-CN" altLang="en-US" sz="2800" b="1" dirty="0" smtClean="0">
                <a:solidFill>
                  <a:srgbClr val="FF0000"/>
                </a:solidFill>
                <a:latin typeface="Arial" pitchFamily="34" charset="0"/>
                <a:ea typeface="黑体" pitchFamily="49" charset="-122"/>
                <a:cs typeface="Arial" pitchFamily="34" charset="0"/>
              </a:rPr>
              <a:t>课程介绍</a:t>
            </a:r>
            <a:endParaRPr lang="zh-CN" altLang="en-US" sz="2800" b="1" dirty="0">
              <a:solidFill>
                <a:srgbClr val="FF0000"/>
              </a:solidFill>
              <a:latin typeface="Arial" pitchFamily="34" charset="0"/>
              <a:ea typeface="黑体" pitchFamily="49" charset="-122"/>
              <a:cs typeface="Arial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55183D58-648D-4475-BEF8-624F48514A30}" type="slidenum">
              <a:rPr lang="zh-CN" altLang="en-US" sz="1400" b="1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pPr/>
              <a:t>1</a:t>
            </a:fld>
            <a:endParaRPr lang="zh-CN" altLang="en-US" sz="1400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854563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>
        <p14:reveal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55183D58-648D-4475-BEF8-624F48514A30}" type="slidenum">
              <a:rPr lang="zh-CN" altLang="en-US" sz="1400" b="1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pPr/>
              <a:t>2</a:t>
            </a:fld>
            <a:endParaRPr lang="zh-CN" altLang="en-US" sz="1400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graphicFrame>
        <p:nvGraphicFramePr>
          <p:cNvPr id="5" name="表格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0025499"/>
              </p:ext>
            </p:extLst>
          </p:nvPr>
        </p:nvGraphicFramePr>
        <p:xfrm>
          <a:off x="678832" y="1029959"/>
          <a:ext cx="7786334" cy="3630023"/>
        </p:xfrm>
        <a:graphic>
          <a:graphicData uri="http://schemas.openxmlformats.org/drawingml/2006/table">
            <a:tbl>
              <a:tblPr/>
              <a:tblGrid>
                <a:gridCol w="282918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4957154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270030">
                <a:tc>
                  <a:txBody>
                    <a:bodyPr/>
                    <a:lstStyle/>
                    <a:p>
                      <a:pPr indent="152400" algn="ctr">
                        <a:spcAft>
                          <a:spcPts val="0"/>
                        </a:spcAft>
                      </a:pPr>
                      <a:r>
                        <a:rPr lang="zh-CN" sz="1100" kern="100" dirty="0">
                          <a:latin typeface="Arial" pitchFamily="34" charset="0"/>
                          <a:ea typeface="黑体" pitchFamily="49" charset="-122"/>
                          <a:cs typeface="Arial" pitchFamily="34" charset="0"/>
                        </a:rPr>
                        <a:t>章</a:t>
                      </a:r>
                      <a:r>
                        <a:rPr lang="zh-CN" altLang="en-US" sz="1100" kern="100" dirty="0">
                          <a:latin typeface="Arial" pitchFamily="34" charset="0"/>
                          <a:ea typeface="黑体" pitchFamily="49" charset="-122"/>
                          <a:cs typeface="Arial" pitchFamily="34" charset="0"/>
                        </a:rPr>
                        <a:t>节</a:t>
                      </a:r>
                      <a:endParaRPr lang="zh-CN" sz="1100" kern="100" dirty="0">
                        <a:latin typeface="Arial" pitchFamily="34" charset="0"/>
                        <a:ea typeface="黑体" pitchFamily="49" charset="-122"/>
                        <a:cs typeface="Arial" pitchFamily="34" charset="0"/>
                      </a:endParaRPr>
                    </a:p>
                  </a:txBody>
                  <a:tcPr marL="43980" marR="4398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zh-CN" sz="1100" kern="100" dirty="0">
                          <a:latin typeface="Arial" pitchFamily="34" charset="0"/>
                          <a:ea typeface="黑体" pitchFamily="49" charset="-122"/>
                          <a:cs typeface="Arial" pitchFamily="34" charset="0"/>
                        </a:rPr>
                        <a:t>主要内容</a:t>
                      </a:r>
                    </a:p>
                  </a:txBody>
                  <a:tcPr marL="43980" marR="439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58461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solidFill>
                          <a:srgbClr val="0000FF"/>
                        </a:solidFill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solidFill>
                          <a:srgbClr val="0000FF"/>
                        </a:solidFill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58461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solidFill>
                          <a:srgbClr val="0000FF"/>
                        </a:solidFill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solidFill>
                          <a:srgbClr val="0000FF"/>
                        </a:solidFill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58461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solidFill>
                          <a:srgbClr val="0000FF"/>
                        </a:solidFill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solidFill>
                          <a:srgbClr val="0000FF"/>
                        </a:solidFill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258461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solidFill>
                          <a:srgbClr val="0000FF"/>
                        </a:solidFill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solidFill>
                          <a:srgbClr val="0000FF"/>
                        </a:solidFill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258461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258461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  <a:tr h="258461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solidFill>
                          <a:srgbClr val="0000FF"/>
                        </a:solidFill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solidFill>
                          <a:srgbClr val="0000FF"/>
                        </a:solidFill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  <a:tr h="258461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8"/>
                  </a:ext>
                </a:extLst>
              </a:tr>
              <a:tr h="258461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solidFill>
                          <a:srgbClr val="0000FF"/>
                        </a:solidFill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solidFill>
                          <a:srgbClr val="0000FF"/>
                        </a:solidFill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9"/>
                  </a:ext>
                </a:extLst>
              </a:tr>
              <a:tr h="258461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10"/>
                  </a:ext>
                </a:extLst>
              </a:tr>
              <a:tr h="258461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11"/>
                  </a:ext>
                </a:extLst>
              </a:tr>
              <a:tr h="258461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zh-CN" sz="1100" kern="100" dirty="0">
                        <a:solidFill>
                          <a:srgbClr val="0000FF"/>
                        </a:solidFill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solidFill>
                          <a:srgbClr val="0000FF"/>
                        </a:solidFill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12"/>
                  </a:ext>
                </a:extLst>
              </a:tr>
              <a:tr h="258461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endParaRPr lang="zh-CN" sz="1100" kern="100" dirty="0">
                        <a:solidFill>
                          <a:srgbClr val="0000FF"/>
                        </a:solidFill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zh-CN" sz="1100" kern="100" dirty="0">
                        <a:solidFill>
                          <a:srgbClr val="0000FF"/>
                        </a:solidFill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43980" marR="439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13"/>
                  </a:ext>
                </a:extLst>
              </a:tr>
            </a:tbl>
          </a:graphicData>
        </a:graphic>
      </p:graphicFrame>
      <p:sp>
        <p:nvSpPr>
          <p:cNvPr id="8" name="TextBox 7"/>
          <p:cNvSpPr txBox="1"/>
          <p:nvPr/>
        </p:nvSpPr>
        <p:spPr>
          <a:xfrm>
            <a:off x="323528" y="123478"/>
            <a:ext cx="835260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800" b="1" dirty="0" smtClean="0">
                <a:solidFill>
                  <a:srgbClr val="FF0000"/>
                </a:solidFill>
                <a:latin typeface="Arial" pitchFamily="34" charset="0"/>
                <a:ea typeface="黑体" pitchFamily="49" charset="-122"/>
                <a:cs typeface="Arial" pitchFamily="34" charset="0"/>
              </a:rPr>
              <a:t>《</a:t>
            </a:r>
            <a:r>
              <a:rPr lang="zh-CN" altLang="en-US" sz="2800" b="1" dirty="0" smtClean="0">
                <a:solidFill>
                  <a:srgbClr val="FF0000"/>
                </a:solidFill>
                <a:latin typeface="Arial" pitchFamily="34" charset="0"/>
                <a:ea typeface="黑体" pitchFamily="49" charset="-122"/>
                <a:cs typeface="Arial" pitchFamily="34" charset="0"/>
              </a:rPr>
              <a:t>计算机网络原理</a:t>
            </a:r>
            <a:r>
              <a:rPr lang="en-US" altLang="zh-CN" sz="2800" b="1" dirty="0" smtClean="0">
                <a:solidFill>
                  <a:srgbClr val="FF0000"/>
                </a:solidFill>
                <a:latin typeface="Arial" pitchFamily="34" charset="0"/>
                <a:ea typeface="黑体" pitchFamily="49" charset="-122"/>
                <a:cs typeface="Arial" pitchFamily="34" charset="0"/>
              </a:rPr>
              <a:t>》</a:t>
            </a:r>
            <a:r>
              <a:rPr lang="zh-CN" altLang="en-US" sz="2800" b="1" dirty="0">
                <a:solidFill>
                  <a:srgbClr val="FF0000"/>
                </a:solidFill>
                <a:latin typeface="Arial" pitchFamily="34" charset="0"/>
                <a:ea typeface="黑体" pitchFamily="49" charset="-122"/>
                <a:cs typeface="Arial" pitchFamily="34" charset="0"/>
              </a:rPr>
              <a:t>课程介绍</a:t>
            </a:r>
          </a:p>
        </p:txBody>
      </p:sp>
      <p:sp>
        <p:nvSpPr>
          <p:cNvPr id="9" name="矩形 8"/>
          <p:cNvSpPr/>
          <p:nvPr/>
        </p:nvSpPr>
        <p:spPr>
          <a:xfrm>
            <a:off x="3671754" y="627534"/>
            <a:ext cx="180049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800" dirty="0">
                <a:solidFill>
                  <a:srgbClr val="660066"/>
                </a:solidFill>
                <a:latin typeface="Arial" pitchFamily="34" charset="0"/>
                <a:cs typeface="Arial" pitchFamily="34" charset="0"/>
              </a:rPr>
              <a:t>教学内容一览表</a:t>
            </a:r>
          </a:p>
        </p:txBody>
      </p:sp>
    </p:spTree>
    <p:extLst>
      <p:ext uri="{BB962C8B-B14F-4D97-AF65-F5344CB8AC3E}">
        <p14:creationId xmlns:p14="http://schemas.microsoft.com/office/powerpoint/2010/main" val="36718557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>
        <p14:reveal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55183D58-648D-4475-BEF8-624F48514A30}" type="slidenum">
              <a:rPr lang="zh-CN" altLang="en-US" sz="1400" b="1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pPr/>
              <a:t>3</a:t>
            </a:fld>
            <a:endParaRPr lang="zh-CN" altLang="en-US" sz="1400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323850" y="1099259"/>
            <a:ext cx="4248150" cy="32726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400"/>
              </a:lnSpc>
              <a:spcBef>
                <a:spcPts val="200"/>
              </a:spcBef>
              <a:spcAft>
                <a:spcPts val="200"/>
              </a:spcAft>
            </a:pPr>
            <a:r>
              <a:rPr lang="zh-CN" altLang="en-US" sz="1800" dirty="0" smtClean="0">
                <a:solidFill>
                  <a:srgbClr val="0000FF"/>
                </a:solidFill>
                <a:latin typeface="Arial" pitchFamily="34" charset="0"/>
                <a:cs typeface="Arial" pitchFamily="34" charset="0"/>
              </a:rPr>
              <a:t>教材：</a:t>
            </a:r>
            <a:endParaRPr lang="en-US" altLang="zh-CN" sz="1800" dirty="0" smtClean="0">
              <a:solidFill>
                <a:srgbClr val="0000FF"/>
              </a:solidFill>
              <a:latin typeface="Arial" pitchFamily="34" charset="0"/>
              <a:cs typeface="Arial" pitchFamily="34" charset="0"/>
            </a:endParaRPr>
          </a:p>
          <a:p>
            <a:pPr marL="342900" indent="-342900">
              <a:lnSpc>
                <a:spcPts val="2400"/>
              </a:lnSpc>
              <a:spcBef>
                <a:spcPts val="200"/>
              </a:spcBef>
              <a:spcAft>
                <a:spcPts val="200"/>
              </a:spcAft>
              <a:buClr>
                <a:schemeClr val="accent6">
                  <a:lumMod val="75000"/>
                </a:schemeClr>
              </a:buClr>
              <a:buFont typeface="Wingdings" pitchFamily="2" charset="2"/>
              <a:buChar char="Ø"/>
            </a:pPr>
            <a:endParaRPr lang="en-US" altLang="zh-CN" sz="1800" dirty="0" smtClean="0">
              <a:latin typeface="Arial" pitchFamily="34" charset="0"/>
              <a:cs typeface="Arial" pitchFamily="34" charset="0"/>
            </a:endParaRPr>
          </a:p>
          <a:p>
            <a:pPr marL="342900" indent="-342900">
              <a:lnSpc>
                <a:spcPts val="2400"/>
              </a:lnSpc>
              <a:spcBef>
                <a:spcPts val="200"/>
              </a:spcBef>
              <a:spcAft>
                <a:spcPts val="200"/>
              </a:spcAft>
              <a:buClr>
                <a:schemeClr val="accent6">
                  <a:lumMod val="75000"/>
                </a:schemeClr>
              </a:buClr>
              <a:buFont typeface="Wingdings" pitchFamily="2" charset="2"/>
              <a:buChar char="Ø"/>
            </a:pPr>
            <a:endParaRPr lang="en-US" altLang="zh-CN" sz="1800" dirty="0" smtClean="0">
              <a:latin typeface="Arial" pitchFamily="34" charset="0"/>
              <a:cs typeface="Arial" pitchFamily="34" charset="0"/>
            </a:endParaRPr>
          </a:p>
          <a:p>
            <a:pPr marL="342900" indent="-342900">
              <a:lnSpc>
                <a:spcPts val="2400"/>
              </a:lnSpc>
              <a:spcBef>
                <a:spcPts val="200"/>
              </a:spcBef>
              <a:spcAft>
                <a:spcPts val="200"/>
              </a:spcAft>
              <a:buClr>
                <a:schemeClr val="accent6">
                  <a:lumMod val="75000"/>
                </a:schemeClr>
              </a:buClr>
              <a:buFont typeface="Wingdings" pitchFamily="2" charset="2"/>
              <a:buChar char="Ø"/>
            </a:pPr>
            <a:endParaRPr lang="en-US" altLang="zh-CN" sz="1800" dirty="0" smtClean="0">
              <a:latin typeface="Arial" pitchFamily="34" charset="0"/>
              <a:cs typeface="Arial" pitchFamily="34" charset="0"/>
            </a:endParaRPr>
          </a:p>
          <a:p>
            <a:pPr>
              <a:lnSpc>
                <a:spcPts val="2400"/>
              </a:lnSpc>
              <a:spcBef>
                <a:spcPts val="200"/>
              </a:spcBef>
              <a:spcAft>
                <a:spcPts val="200"/>
              </a:spcAft>
            </a:pPr>
            <a:r>
              <a:rPr lang="zh-CN" altLang="en-US" sz="1800" dirty="0" smtClean="0">
                <a:solidFill>
                  <a:srgbClr val="0000FF"/>
                </a:solidFill>
                <a:latin typeface="Arial" pitchFamily="34" charset="0"/>
                <a:cs typeface="Arial" pitchFamily="34" charset="0"/>
              </a:rPr>
              <a:t>课程资源：</a:t>
            </a:r>
            <a:endParaRPr lang="en-US" altLang="zh-CN" sz="1800" dirty="0" smtClean="0">
              <a:solidFill>
                <a:srgbClr val="0000FF"/>
              </a:solidFill>
              <a:latin typeface="Arial" pitchFamily="34" charset="0"/>
              <a:cs typeface="Arial" pitchFamily="34" charset="0"/>
            </a:endParaRPr>
          </a:p>
          <a:p>
            <a:pPr marL="342900" indent="-342900">
              <a:lnSpc>
                <a:spcPts val="2400"/>
              </a:lnSpc>
              <a:spcBef>
                <a:spcPts val="200"/>
              </a:spcBef>
              <a:spcAft>
                <a:spcPts val="200"/>
              </a:spcAft>
              <a:buClr>
                <a:schemeClr val="accent6">
                  <a:lumMod val="75000"/>
                </a:schemeClr>
              </a:buClr>
              <a:buFont typeface="Wingdings" pitchFamily="2" charset="2"/>
              <a:buChar char="Ø"/>
            </a:pPr>
            <a:endParaRPr lang="en-US" altLang="zh-CN" sz="1800" dirty="0" smtClean="0">
              <a:latin typeface="Arial" pitchFamily="34" charset="0"/>
              <a:cs typeface="Arial" pitchFamily="34" charset="0"/>
            </a:endParaRPr>
          </a:p>
          <a:p>
            <a:pPr marL="342900" indent="-342900">
              <a:lnSpc>
                <a:spcPts val="2400"/>
              </a:lnSpc>
              <a:spcBef>
                <a:spcPts val="200"/>
              </a:spcBef>
              <a:spcAft>
                <a:spcPts val="200"/>
              </a:spcAft>
              <a:buClr>
                <a:schemeClr val="accent6">
                  <a:lumMod val="75000"/>
                </a:schemeClr>
              </a:buClr>
              <a:buFont typeface="Wingdings" pitchFamily="2" charset="2"/>
              <a:buChar char="Ø"/>
            </a:pPr>
            <a:endParaRPr lang="en-US" altLang="zh-CN" sz="1800" dirty="0">
              <a:latin typeface="Arial" pitchFamily="34" charset="0"/>
              <a:cs typeface="Arial" pitchFamily="34" charset="0"/>
            </a:endParaRPr>
          </a:p>
          <a:p>
            <a:pPr marL="342900" indent="-342900">
              <a:lnSpc>
                <a:spcPts val="2400"/>
              </a:lnSpc>
              <a:spcBef>
                <a:spcPts val="200"/>
              </a:spcBef>
              <a:spcAft>
                <a:spcPts val="200"/>
              </a:spcAft>
              <a:buClr>
                <a:schemeClr val="accent6">
                  <a:lumMod val="75000"/>
                </a:schemeClr>
              </a:buClr>
              <a:buFont typeface="Wingdings" pitchFamily="2" charset="2"/>
              <a:buChar char="Ø"/>
            </a:pPr>
            <a:endParaRPr lang="en-US" altLang="zh-CN" sz="1800" dirty="0" smtClean="0">
              <a:latin typeface="Arial" pitchFamily="34" charset="0"/>
              <a:cs typeface="Arial" pitchFamily="34" charset="0"/>
            </a:endParaRPr>
          </a:p>
          <a:p>
            <a:pPr marL="342900" indent="-342900">
              <a:lnSpc>
                <a:spcPts val="2400"/>
              </a:lnSpc>
              <a:spcBef>
                <a:spcPts val="200"/>
              </a:spcBef>
              <a:spcAft>
                <a:spcPts val="200"/>
              </a:spcAft>
              <a:buClr>
                <a:schemeClr val="accent6">
                  <a:lumMod val="75000"/>
                </a:schemeClr>
              </a:buClr>
              <a:buFont typeface="Wingdings" pitchFamily="2" charset="2"/>
              <a:buChar char="Ø"/>
            </a:pPr>
            <a:endParaRPr lang="en-US" altLang="zh-CN" sz="18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23528" y="104314"/>
            <a:ext cx="835260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800" b="1" dirty="0" smtClean="0">
                <a:solidFill>
                  <a:srgbClr val="FF0000"/>
                </a:solidFill>
                <a:latin typeface="Arial" pitchFamily="34" charset="0"/>
                <a:ea typeface="黑体" pitchFamily="49" charset="-122"/>
                <a:cs typeface="Arial" pitchFamily="34" charset="0"/>
              </a:rPr>
              <a:t>《</a:t>
            </a:r>
            <a:r>
              <a:rPr lang="zh-CN" altLang="en-US" sz="2800" b="1" dirty="0" smtClean="0">
                <a:solidFill>
                  <a:srgbClr val="FF0000"/>
                </a:solidFill>
                <a:latin typeface="Arial" pitchFamily="34" charset="0"/>
                <a:ea typeface="黑体" pitchFamily="49" charset="-122"/>
                <a:cs typeface="Arial" pitchFamily="34" charset="0"/>
              </a:rPr>
              <a:t>计算机网络原理</a:t>
            </a:r>
            <a:r>
              <a:rPr lang="en-US" altLang="zh-CN" sz="2800" b="1" dirty="0" smtClean="0">
                <a:solidFill>
                  <a:srgbClr val="FF0000"/>
                </a:solidFill>
                <a:latin typeface="Arial" pitchFamily="34" charset="0"/>
                <a:ea typeface="黑体" pitchFamily="49" charset="-122"/>
                <a:cs typeface="Arial" pitchFamily="34" charset="0"/>
              </a:rPr>
              <a:t>》</a:t>
            </a:r>
            <a:r>
              <a:rPr lang="zh-CN" altLang="en-US" sz="2800" b="1" dirty="0">
                <a:solidFill>
                  <a:srgbClr val="FF0000"/>
                </a:solidFill>
                <a:latin typeface="Arial" pitchFamily="34" charset="0"/>
                <a:ea typeface="黑体" pitchFamily="49" charset="-122"/>
                <a:cs typeface="Arial" pitchFamily="34" charset="0"/>
              </a:rPr>
              <a:t>课程介绍</a:t>
            </a:r>
          </a:p>
        </p:txBody>
      </p:sp>
    </p:spTree>
    <p:extLst>
      <p:ext uri="{BB962C8B-B14F-4D97-AF65-F5344CB8AC3E}">
        <p14:creationId xmlns:p14="http://schemas.microsoft.com/office/powerpoint/2010/main" val="14348547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>
        <p14:reveal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467544" y="104314"/>
            <a:ext cx="835260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b="1" dirty="0">
                <a:solidFill>
                  <a:srgbClr val="FF0000"/>
                </a:solidFill>
                <a:latin typeface="Arial" pitchFamily="34" charset="0"/>
                <a:ea typeface="黑体" pitchFamily="49" charset="-122"/>
                <a:cs typeface="Arial" pitchFamily="34" charset="0"/>
              </a:rPr>
              <a:t>教学内容</a:t>
            </a: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55183D58-648D-4475-BEF8-624F48514A30}" type="slidenum">
              <a:rPr lang="zh-CN" altLang="en-US" sz="1400" b="1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pPr/>
              <a:t>4</a:t>
            </a:fld>
            <a:endParaRPr lang="zh-CN" altLang="en-US" sz="1400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442198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>
        <p14:reveal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467544" y="123478"/>
            <a:ext cx="835260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800" b="1" dirty="0" smtClean="0">
                <a:solidFill>
                  <a:srgbClr val="FF0000"/>
                </a:solidFill>
                <a:latin typeface="Arial" pitchFamily="34" charset="0"/>
                <a:ea typeface="黑体" pitchFamily="49" charset="-122"/>
                <a:cs typeface="Arial" pitchFamily="34" charset="0"/>
              </a:rPr>
              <a:t>1.1  ******</a:t>
            </a:r>
            <a:endParaRPr lang="zh-CN" altLang="en-US" sz="2800" b="1" dirty="0">
              <a:solidFill>
                <a:srgbClr val="FF0000"/>
              </a:solidFill>
              <a:latin typeface="Arial" pitchFamily="34" charset="0"/>
              <a:ea typeface="黑体" pitchFamily="49" charset="-122"/>
              <a:cs typeface="Arial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55183D58-648D-4475-BEF8-624F48514A30}" type="slidenum">
              <a:rPr lang="zh-CN" altLang="en-US" sz="1400" b="1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pPr/>
              <a:t>5</a:t>
            </a:fld>
            <a:endParaRPr lang="zh-CN" altLang="en-US" sz="1400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607663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>
        <p14:reveal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5000">
              <a:srgbClr val="E6E6E6"/>
            </a:gs>
            <a:gs pos="25000">
              <a:schemeClr val="bg1">
                <a:lumMod val="95000"/>
              </a:schemeClr>
            </a:gs>
            <a:gs pos="100000">
              <a:schemeClr val="bg1">
                <a:lumMod val="85000"/>
              </a:schemeClr>
            </a:gs>
          </a:gsLst>
          <a:path path="circle">
            <a:fillToRect l="50000" t="50000" r="50000" b="5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/>
        </p:nvSpPr>
        <p:spPr>
          <a:xfrm>
            <a:off x="0" y="1969888"/>
            <a:ext cx="9144000" cy="1285940"/>
          </a:xfrm>
          <a:prstGeom prst="rect">
            <a:avLst/>
          </a:prstGeom>
          <a:solidFill>
            <a:srgbClr val="28A9D6"/>
          </a:solidFill>
          <a:ln>
            <a:noFill/>
          </a:ln>
          <a:effectLst/>
        </p:spPr>
        <p:txBody>
          <a:bodyPr vert="horz" wrap="square" lIns="94331" tIns="47165" rIns="94331" bIns="47165" numCol="1" anchor="t" anchorCtr="0" compatLnSpc="1">
            <a:prstTxWarp prst="textNoShape">
              <a:avLst/>
            </a:prstTxWarp>
          </a:bodyPr>
          <a:lstStyle/>
          <a:p>
            <a:endParaRPr lang="zh-CN" altLang="en-US" sz="1900"/>
          </a:p>
        </p:txBody>
      </p:sp>
      <p:cxnSp>
        <p:nvCxnSpPr>
          <p:cNvPr id="25" name="直接连接符 24"/>
          <p:cNvCxnSpPr/>
          <p:nvPr/>
        </p:nvCxnSpPr>
        <p:spPr>
          <a:xfrm>
            <a:off x="0" y="3280209"/>
            <a:ext cx="9144000" cy="0"/>
          </a:xfrm>
          <a:prstGeom prst="line">
            <a:avLst/>
          </a:prstGeom>
          <a:ln w="19050">
            <a:solidFill>
              <a:srgbClr val="28A9D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13"/>
          <p:cNvSpPr txBox="1"/>
          <p:nvPr/>
        </p:nvSpPr>
        <p:spPr>
          <a:xfrm>
            <a:off x="2907656" y="2116577"/>
            <a:ext cx="3328694" cy="933215"/>
          </a:xfrm>
          <a:prstGeom prst="rect">
            <a:avLst/>
          </a:prstGeom>
          <a:noFill/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lIns="70747" tIns="35375" rIns="70747" bIns="35375" rtlCol="0">
            <a:spAutoFit/>
          </a:bodyPr>
          <a:lstStyle/>
          <a:p>
            <a:pPr algn="ctr"/>
            <a:r>
              <a:rPr lang="zh-CN" altLang="en-US" sz="5600" b="1" dirty="0">
                <a:ln w="3175">
                  <a:solidFill>
                    <a:srgbClr val="31A5D7"/>
                  </a:solidFill>
                </a:ln>
                <a:solidFill>
                  <a:schemeClr val="bg1"/>
                </a:solidFill>
                <a:latin typeface="Copperplate Gothic Bold" panose="020E0705020206020404" pitchFamily="34" charset="0"/>
                <a:ea typeface="华康俪金黑W8" pitchFamily="49" charset="-122"/>
              </a:rPr>
              <a:t>谢谢聆听！</a:t>
            </a:r>
            <a:endParaRPr lang="zh-CN" altLang="en-US" sz="8900" b="1" dirty="0">
              <a:ln w="3175">
                <a:solidFill>
                  <a:srgbClr val="31A5D7"/>
                </a:solidFill>
              </a:ln>
              <a:solidFill>
                <a:schemeClr val="bg1"/>
              </a:solidFill>
              <a:latin typeface="华康俪金黑W8" pitchFamily="49" charset="-122"/>
              <a:ea typeface="华康俪金黑W8" pitchFamily="49" charset="-122"/>
            </a:endParaRPr>
          </a:p>
        </p:txBody>
      </p:sp>
      <p:grpSp>
        <p:nvGrpSpPr>
          <p:cNvPr id="3" name="组合 2"/>
          <p:cNvGrpSpPr/>
          <p:nvPr/>
        </p:nvGrpSpPr>
        <p:grpSpPr>
          <a:xfrm>
            <a:off x="0" y="3596607"/>
            <a:ext cx="9143346" cy="108935"/>
            <a:chOff x="0" y="4795475"/>
            <a:chExt cx="4320000" cy="145246"/>
          </a:xfrm>
        </p:grpSpPr>
        <p:cxnSp>
          <p:nvCxnSpPr>
            <p:cNvPr id="28" name="直接连接符 27"/>
            <p:cNvCxnSpPr/>
            <p:nvPr/>
          </p:nvCxnSpPr>
          <p:spPr>
            <a:xfrm>
              <a:off x="0" y="4795475"/>
              <a:ext cx="4320000" cy="12674"/>
            </a:xfrm>
            <a:prstGeom prst="line">
              <a:avLst/>
            </a:prstGeom>
            <a:ln w="3175">
              <a:solidFill>
                <a:srgbClr val="28A9D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接连接符 29"/>
            <p:cNvCxnSpPr/>
            <p:nvPr/>
          </p:nvCxnSpPr>
          <p:spPr>
            <a:xfrm>
              <a:off x="0" y="4861761"/>
              <a:ext cx="4320000" cy="12674"/>
            </a:xfrm>
            <a:prstGeom prst="line">
              <a:avLst/>
            </a:prstGeom>
            <a:ln w="3175">
              <a:solidFill>
                <a:srgbClr val="28A9D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直接连接符 31"/>
            <p:cNvCxnSpPr/>
            <p:nvPr/>
          </p:nvCxnSpPr>
          <p:spPr>
            <a:xfrm>
              <a:off x="0" y="4928047"/>
              <a:ext cx="4320000" cy="12674"/>
            </a:xfrm>
            <a:prstGeom prst="line">
              <a:avLst/>
            </a:prstGeom>
            <a:ln w="3175">
              <a:solidFill>
                <a:srgbClr val="28A9D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419959335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>
        <p14:reveal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2014年年终总结">
      <a:majorFont>
        <a:latin typeface="Copperplate Gothic Bold"/>
        <a:ea typeface="微软雅黑"/>
        <a:cs typeface=""/>
      </a:majorFont>
      <a:minorFont>
        <a:latin typeface="Copperplate Gothic Bold"/>
        <a:ea typeface="微软雅黑"/>
        <a:cs typeface=""/>
      </a:minorFont>
    </a:fontScheme>
    <a:fmtScheme name="Book">
      <a:fillStyleLst>
        <a:solidFill>
          <a:schemeClr val="phClr">
            <a:tint val="100000"/>
            <a:shade val="100000"/>
            <a:hueMod val="100000"/>
            <a:satMod val="100000"/>
          </a:schemeClr>
        </a:solidFill>
        <a:gradFill rotWithShape="1">
          <a:gsLst>
            <a:gs pos="0">
              <a:schemeClr val="phClr">
                <a:tint val="30000"/>
                <a:shade val="100000"/>
                <a:hueMod val="100000"/>
                <a:satMod val="100000"/>
              </a:schemeClr>
            </a:gs>
            <a:gs pos="80000">
              <a:schemeClr val="phClr">
                <a:tint val="70000"/>
                <a:shade val="100000"/>
                <a:hueMod val="100000"/>
                <a:satMod val="100000"/>
              </a:schemeClr>
            </a:gs>
            <a:gs pos="100000">
              <a:schemeClr val="phClr">
                <a:tint val="100000"/>
                <a:shade val="100000"/>
                <a:hueMod val="100000"/>
                <a:satMod val="100000"/>
              </a:schemeClr>
            </a:gs>
          </a:gsLst>
          <a:lin ang="7200000" scaled="1"/>
        </a:gradFill>
        <a:gradFill rotWithShape="1">
          <a:gsLst>
            <a:gs pos="0">
              <a:schemeClr val="phClr">
                <a:tint val="80000"/>
                <a:shade val="100000"/>
                <a:hueMod val="100000"/>
                <a:satMod val="100000"/>
              </a:schemeClr>
            </a:gs>
            <a:gs pos="30000">
              <a:schemeClr val="phClr">
                <a:tint val="100000"/>
                <a:shade val="100000"/>
                <a:hueMod val="100000"/>
                <a:satMod val="100000"/>
              </a:schemeClr>
            </a:gs>
            <a:gs pos="100000">
              <a:schemeClr val="phClr">
                <a:tint val="100000"/>
                <a:shade val="50000"/>
                <a:hueMod val="100000"/>
                <a:satMod val="100000"/>
              </a:schemeClr>
            </a:gs>
          </a:gsLst>
          <a:lin ang="18000000" scaled="1"/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>
              <a:schemeClr val="phClr">
                <a:tint val="100000"/>
                <a:shade val="100000"/>
                <a:hueMod val="100000"/>
                <a:satMod val="100000"/>
              </a:schemeClr>
            </a:glow>
          </a:effectLst>
        </a:effectStyle>
        <a:effectStyle>
          <a:effectLst>
            <a:glow>
              <a:schemeClr val="phClr">
                <a:tint val="100000"/>
                <a:shade val="100000"/>
                <a:hueMod val="100000"/>
                <a:satMod val="100000"/>
              </a:schemeClr>
            </a:glow>
          </a:effectLst>
          <a:scene3d>
            <a:camera prst="orthographicFront">
              <a:rot lat="0" lon="0" rev="0"/>
            </a:camera>
            <a:lightRig rig="morning" dir="bl"/>
          </a:scene3d>
          <a:sp3d extrusionH="222250" contourW="25400" prstMaterial="matte">
            <a:bevelT w="38100" h="38100" prst="softRound"/>
            <a:bevelB/>
            <a:extrusionClr>
              <a:srgbClr val="FF0000"/>
            </a:extrusionClr>
            <a:contourClr>
              <a:schemeClr val="accent3">
                <a:tint val="100000"/>
                <a:shade val="100000"/>
                <a:hueMod val="100000"/>
                <a:satMod val="100000"/>
              </a:schemeClr>
            </a:contourClr>
          </a:sp3d>
        </a:effectStyle>
        <a:effectStyle>
          <a:effectLst>
            <a:glow>
              <a:schemeClr val="phClr">
                <a:tint val="100000"/>
                <a:shade val="100000"/>
                <a:hueMod val="100000"/>
                <a:satMod val="100000"/>
              </a:schemeClr>
            </a:glow>
          </a:effectLst>
          <a:scene3d>
            <a:camera prst="orthographicFront" fov="0">
              <a:rot lat="0" lon="0" rev="0"/>
            </a:camera>
            <a:lightRig rig="soft" dir="bl">
              <a:rot lat="0" lon="0" rev="0"/>
            </a:lightRig>
          </a:scene3d>
          <a:sp3d prstMaterial="plastic">
            <a:bevelT w="38100" h="38100"/>
            <a:contourClr>
              <a:schemeClr val="phClr">
                <a:tint val="100000"/>
                <a:shade val="100000"/>
                <a:hueMod val="100000"/>
                <a:satMod val="1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5214</TotalTime>
  <Words>45</Words>
  <Application>Microsoft Office PowerPoint</Application>
  <PresentationFormat>全屏显示(16:9)</PresentationFormat>
  <Paragraphs>24</Paragraphs>
  <Slides>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6" baseType="lpstr">
      <vt:lpstr>Copperplate Gothic Bold</vt:lpstr>
      <vt:lpstr>Calibri</vt:lpstr>
      <vt:lpstr>微软雅黑</vt:lpstr>
      <vt:lpstr>Wingdings</vt:lpstr>
      <vt:lpstr>黑体</vt:lpstr>
      <vt:lpstr>华康俪金黑W8</vt:lpstr>
      <vt:lpstr>Arial</vt:lpstr>
      <vt:lpstr>宋体</vt:lpstr>
      <vt:lpstr>1_Office 主题​​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多吉</dc:creator>
  <cp:lastModifiedBy>haohao</cp:lastModifiedBy>
  <cp:revision>521</cp:revision>
  <dcterms:created xsi:type="dcterms:W3CDTF">2014-01-11T15:22:26Z</dcterms:created>
  <dcterms:modified xsi:type="dcterms:W3CDTF">2019-08-09T10:45:09Z</dcterms:modified>
</cp:coreProperties>
</file>

<file path=docProps/thumbnail.jpeg>
</file>